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2" r:id="rId4"/>
    <p:sldId id="265" r:id="rId5"/>
    <p:sldId id="273" r:id="rId6"/>
    <p:sldId id="271" r:id="rId7"/>
    <p:sldId id="274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Tabelat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TIK 12 – Prof. </a:t>
            </a:r>
            <a:r>
              <a:rPr lang="en-US" dirty="0" err="1"/>
              <a:t>Blerand</a:t>
            </a:r>
            <a:r>
              <a:rPr lang="en-US" dirty="0"/>
              <a:t> </a:t>
            </a:r>
            <a:r>
              <a:rPr lang="en-US" dirty="0" err="1"/>
              <a:t>Koshi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pPr lvl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Tabelat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2675" y="1404938"/>
            <a:ext cx="443865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Listat nuk janë të mjaftueshme</a:t>
            </a:r>
          </a:p>
          <a:p>
            <a:r>
              <a:rPr lang="en-US"/>
              <a:t>Në tabela mund të kemi disa shtylla</a:t>
            </a:r>
          </a:p>
          <a:p>
            <a:r>
              <a:rPr lang="en-US"/>
              <a:t>Ka dallime midis HTML 5 dhe HTML 4.01</a:t>
            </a:r>
          </a:p>
          <a:p>
            <a:pPr lvl="1"/>
            <a:r>
              <a:rPr lang="en-US"/>
              <a:t>atributet si "align", "bgcolor", "border", "cellpadding", "cellspacing", "frame", "rules", "summary" dhe "width" nuk suportohen nga HTML 5</a:t>
            </a:r>
          </a:p>
          <a:p>
            <a:pPr lvl="1"/>
            <a:r>
              <a:rPr lang="en-US"/>
              <a:t>funksionet e tyre shtohen përmes CSS  </a:t>
            </a:r>
          </a:p>
          <a:p>
            <a:pPr lvl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Tabelat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Elementet bazë të tabelës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8672" t="51192" r="12695" b="31674"/>
          <a:stretch>
            <a:fillRect/>
          </a:stretch>
        </p:blipFill>
        <p:spPr bwMode="auto">
          <a:xfrm>
            <a:off x="642910" y="1857364"/>
            <a:ext cx="778674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57290" y="14285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i="1"/>
              <a:t>PJESA E PARË</a:t>
            </a:r>
          </a:p>
          <a:p>
            <a:pPr>
              <a:buNone/>
            </a:pPr>
            <a:r>
              <a:rPr lang="en-US" sz="1400" b="1"/>
              <a:t>&lt;body&gt;</a:t>
            </a:r>
          </a:p>
          <a:p>
            <a:pPr>
              <a:buNone/>
            </a:pPr>
            <a:r>
              <a:rPr lang="en-US" sz="1400" b="1"/>
              <a:t>&lt;h1&gt;My Table&lt;/h1&gt;</a:t>
            </a:r>
          </a:p>
          <a:p>
            <a:pPr>
              <a:buNone/>
            </a:pPr>
            <a:r>
              <a:rPr lang="en-US" sz="1400" b="1"/>
              <a:t>&lt;table&gt;</a:t>
            </a:r>
          </a:p>
          <a:p>
            <a:pPr>
              <a:buNone/>
            </a:pPr>
            <a:r>
              <a:rPr lang="en-US" sz="1400" b="1"/>
              <a:t>&lt;tr&gt;</a:t>
            </a:r>
          </a:p>
          <a:p>
            <a:pPr>
              <a:buNone/>
            </a:pPr>
            <a:r>
              <a:rPr lang="en-US" sz="1400" b="1"/>
              <a:t>&lt;th&gt;Airport Code&lt;/th&gt;</a:t>
            </a:r>
          </a:p>
          <a:p>
            <a:pPr>
              <a:buNone/>
            </a:pPr>
            <a:r>
              <a:rPr lang="en-US" sz="1400" b="1"/>
              <a:t>&lt;th&gt;Common Name/City&lt;/th&gt;</a:t>
            </a:r>
          </a:p>
          <a:p>
            <a:pPr>
              <a:buNone/>
            </a:pPr>
            <a:r>
              <a:rPr lang="en-US" sz="1400" b="1"/>
              <a:t>&lt;/tr&gt;</a:t>
            </a:r>
          </a:p>
          <a:p>
            <a:pPr>
              <a:buNone/>
            </a:pPr>
            <a:r>
              <a:rPr lang="en-US" sz="1400" b="1"/>
              <a:t>&lt;tr&gt;</a:t>
            </a:r>
          </a:p>
          <a:p>
            <a:pPr>
              <a:buNone/>
            </a:pPr>
            <a:r>
              <a:rPr lang="en-US" sz="1400" b="1"/>
              <a:t>&lt;td&gt;CWA&lt;/td&gt;</a:t>
            </a:r>
          </a:p>
          <a:p>
            <a:pPr>
              <a:buNone/>
            </a:pPr>
            <a:r>
              <a:rPr lang="en-US" sz="1400" b="1"/>
              <a:t>&lt;td&gt;Central Wisconsin Airport&lt;/td&gt;</a:t>
            </a:r>
          </a:p>
          <a:p>
            <a:pPr>
              <a:buNone/>
            </a:pPr>
            <a:r>
              <a:rPr lang="en-US" sz="1400" b="1"/>
              <a:t>&lt;/tr&gt;</a:t>
            </a:r>
          </a:p>
          <a:p>
            <a:pPr>
              <a:buNone/>
            </a:pPr>
            <a:r>
              <a:rPr lang="en-US" sz="1400" b="1"/>
              <a:t>&lt;tr&gt;</a:t>
            </a:r>
          </a:p>
          <a:p>
            <a:pPr>
              <a:buNone/>
            </a:pPr>
            <a:r>
              <a:rPr lang="en-US" sz="1400" b="1"/>
              <a:t>&lt;td&gt;ORD&lt;/td&gt;</a:t>
            </a:r>
          </a:p>
          <a:p>
            <a:pPr>
              <a:buNone/>
            </a:pPr>
            <a:r>
              <a:rPr lang="en-US" sz="1400" b="1"/>
              <a:t>&lt;td&gt;Chicago O’Hare&lt;/td&gt;</a:t>
            </a:r>
          </a:p>
          <a:p>
            <a:pPr>
              <a:buNone/>
            </a:pPr>
            <a:r>
              <a:rPr lang="en-US" sz="1400" b="1"/>
              <a:t>&lt;/tr&gt;</a:t>
            </a:r>
          </a:p>
          <a:p>
            <a:pPr>
              <a:buNone/>
            </a:pPr>
            <a:r>
              <a:rPr lang="en-US" sz="1400" b="1"/>
              <a:t>&lt;tr&gt;</a:t>
            </a:r>
          </a:p>
          <a:p>
            <a:pPr>
              <a:buNone/>
            </a:pPr>
            <a:r>
              <a:rPr lang="en-US" sz="1400" b="1"/>
              <a:t>&lt;td&gt;LHR&lt;/td&gt;</a:t>
            </a:r>
          </a:p>
          <a:p>
            <a:pPr>
              <a:buNone/>
            </a:pPr>
            <a:r>
              <a:rPr lang="en-US" sz="1400" b="1"/>
              <a:t>&lt;td&gt;London Heathrow&lt;/td&gt;</a:t>
            </a:r>
          </a:p>
          <a:p>
            <a:pPr>
              <a:buNone/>
            </a:pPr>
            <a:r>
              <a:rPr lang="en-US" sz="1400" b="1"/>
              <a:t>&lt;/tr&gt;</a:t>
            </a:r>
          </a:p>
          <a:p>
            <a:pPr>
              <a:buNone/>
            </a:pPr>
            <a:r>
              <a:rPr lang="en-US" sz="1400" b="1"/>
              <a:t>&lt;/table&gt;</a:t>
            </a:r>
          </a:p>
          <a:p>
            <a:pPr>
              <a:buNone/>
            </a:pPr>
            <a:r>
              <a:rPr lang="en-US" sz="1400" b="1"/>
              <a:t>&lt;/body&gt;</a:t>
            </a:r>
          </a:p>
          <a:p>
            <a:pPr>
              <a:buNone/>
            </a:pPr>
            <a:r>
              <a:rPr lang="en-US" sz="1400" b="1"/>
              <a:t>&lt;/html&gt;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Elementet si </a:t>
            </a:r>
            <a:r>
              <a:rPr lang="en-US" i="1"/>
              <a:t>&lt;table&gt;, &lt;th&gt;, &lt;tr&gt;, &lt;td&gt; </a:t>
            </a:r>
            <a:r>
              <a:rPr lang="en-US"/>
              <a:t>janë elementet bazë për tabela në HTML</a:t>
            </a:r>
          </a:p>
          <a:p>
            <a:r>
              <a:rPr lang="en-US"/>
              <a:t>Tabelat komplekse mund të përmbajnë</a:t>
            </a:r>
          </a:p>
          <a:p>
            <a:pPr lvl="1"/>
            <a:r>
              <a:rPr lang="en-US"/>
              <a:t>&lt;caption&gt;</a:t>
            </a:r>
          </a:p>
          <a:p>
            <a:pPr lvl="1"/>
            <a:r>
              <a:rPr lang="en-US"/>
              <a:t>&lt;col&gt;</a:t>
            </a:r>
          </a:p>
          <a:p>
            <a:pPr lvl="1"/>
            <a:r>
              <a:rPr lang="en-US"/>
              <a:t>&lt;colgroup&gt;</a:t>
            </a:r>
          </a:p>
          <a:p>
            <a:pPr lvl="1"/>
            <a:r>
              <a:rPr lang="en-US"/>
              <a:t>&lt;thead&gt;</a:t>
            </a:r>
          </a:p>
          <a:p>
            <a:pPr lvl="1"/>
            <a:r>
              <a:rPr lang="en-US"/>
              <a:t>&lt;tfoot&gt;</a:t>
            </a:r>
          </a:p>
          <a:p>
            <a:pPr lvl="1"/>
            <a:r>
              <a:rPr lang="en-US"/>
              <a:t>&lt;tbody&gt; </a:t>
            </a:r>
          </a:p>
          <a:p>
            <a:pPr lvl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Tabelat komplekse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Shembuj të atributeve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7578" t="17812" r="59570" b="29687"/>
          <a:stretch>
            <a:fillRect/>
          </a:stretch>
        </p:blipFill>
        <p:spPr bwMode="auto">
          <a:xfrm>
            <a:off x="2786050" y="1188778"/>
            <a:ext cx="3500462" cy="502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366</TotalTime>
  <Words>240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Lucida Sans Unicode</vt:lpstr>
      <vt:lpstr>Verdana</vt:lpstr>
      <vt:lpstr>Wingdings 2</vt:lpstr>
      <vt:lpstr>Wingdings 3</vt:lpstr>
      <vt:lpstr>Concourse</vt:lpstr>
      <vt:lpstr>Tabelat</vt:lpstr>
      <vt:lpstr>Tabelat</vt:lpstr>
      <vt:lpstr>Tabelat</vt:lpstr>
      <vt:lpstr>Elementet bazë të tabelës</vt:lpstr>
      <vt:lpstr>PowerPoint Presentation</vt:lpstr>
      <vt:lpstr>Tabelat komplekse</vt:lpstr>
      <vt:lpstr>Shembuj të atributeve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HP G4</cp:lastModifiedBy>
  <cp:revision>76</cp:revision>
  <dcterms:created xsi:type="dcterms:W3CDTF">2016-08-30T18:56:28Z</dcterms:created>
  <dcterms:modified xsi:type="dcterms:W3CDTF">2022-11-19T14:17:33Z</dcterms:modified>
</cp:coreProperties>
</file>